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97" r:id="rId3"/>
    <p:sldId id="472" r:id="rId4"/>
    <p:sldId id="473" r:id="rId5"/>
    <p:sldId id="474" r:id="rId6"/>
    <p:sldId id="475" r:id="rId7"/>
    <p:sldId id="476" r:id="rId8"/>
    <p:sldId id="477" r:id="rId9"/>
    <p:sldId id="478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488" r:id="rId19"/>
    <p:sldId id="489" r:id="rId20"/>
    <p:sldId id="490" r:id="rId21"/>
    <p:sldId id="4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18299b02-90a3-40e1-abee-e590e64c1ab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the-roman-world-monarchy-republic-empire-and-collaps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hyperlink" Target="https://www.e-sfera.hr/dodatni-digitalni-sadrzaji/18299b02-90a3-40e1-abee-e590e64c1ab6/assets/audio/19-track_19.mp3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hyperlink" Target="https://www.e-sfera.hr/dodatni-digitalni-sadrzaji/18299b02-90a3-40e1-abee-e590e64c1ab6/assets/audio/20-track_20.mp3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hyperlink" Target="https://www.e-sfera.hr/dodatni-digitalni-sadrzaji/18299b02-90a3-40e1-abee-e590e64c1ab6/assets/audio/27__lesson_13___how_can_you_call_an_emperor_crazy.mp3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5" y="394546"/>
            <a:ext cx="5302667" cy="32969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12</a:t>
            </a: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Danger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thrill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8ED0DE5-32EC-4C7C-A84F-F63AA186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57" y="142875"/>
            <a:ext cx="9933336" cy="6858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9AC9607-9BC9-0C90-ACFA-5FCDF52FBEBC}"/>
              </a:ext>
            </a:extLst>
          </p:cNvPr>
          <p:cNvSpPr txBox="1"/>
          <p:nvPr/>
        </p:nvSpPr>
        <p:spPr>
          <a:xfrm>
            <a:off x="4310524" y="563858"/>
            <a:ext cx="13361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79 AD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8F82305-ADB3-5229-1FE3-F5898A6AEAAE}"/>
              </a:ext>
            </a:extLst>
          </p:cNvPr>
          <p:cNvSpPr txBox="1"/>
          <p:nvPr/>
        </p:nvSpPr>
        <p:spPr>
          <a:xfrm>
            <a:off x="4322425" y="852240"/>
            <a:ext cx="51359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towns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of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Pompei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and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Herculaneum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B3A3A7D-4115-6E24-C601-5EAB81690BCC}"/>
              </a:ext>
            </a:extLst>
          </p:cNvPr>
          <p:cNvSpPr txBox="1"/>
          <p:nvPr/>
        </p:nvSpPr>
        <p:spPr>
          <a:xfrm>
            <a:off x="4886325" y="1135554"/>
            <a:ext cx="36633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any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other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ancient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city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65A9572-8E27-3BD4-B8BB-9AAC0FD85AE7}"/>
              </a:ext>
            </a:extLst>
          </p:cNvPr>
          <p:cNvSpPr txBox="1"/>
          <p:nvPr/>
        </p:nvSpPr>
        <p:spPr>
          <a:xfrm>
            <a:off x="3238500" y="1449879"/>
            <a:ext cx="65477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bravest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and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strongest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warriors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who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lived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in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Ancient</a:t>
            </a:r>
            <a:r>
              <a:rPr lang="hr-HR" sz="1900" i="1" dirty="0">
                <a:solidFill>
                  <a:srgbClr val="30ACB6"/>
                </a:solidFill>
              </a:rPr>
              <a:t> Rome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126C25A-EF4C-CBC7-F834-336224FFA904}"/>
              </a:ext>
            </a:extLst>
          </p:cNvPr>
          <p:cNvSpPr txBox="1"/>
          <p:nvPr/>
        </p:nvSpPr>
        <p:spPr>
          <a:xfrm>
            <a:off x="3419475" y="2059479"/>
            <a:ext cx="47339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to live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7AE04D4-7770-9B9C-DA66-B26D110028AC}"/>
              </a:ext>
            </a:extLst>
          </p:cNvPr>
          <p:cNvSpPr txBox="1"/>
          <p:nvPr/>
        </p:nvSpPr>
        <p:spPr>
          <a:xfrm>
            <a:off x="6705600" y="2354754"/>
            <a:ext cx="28411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die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149E214-FC8A-5397-F67A-C38932736854}"/>
              </a:ext>
            </a:extLst>
          </p:cNvPr>
          <p:cNvSpPr txBox="1"/>
          <p:nvPr/>
        </p:nvSpPr>
        <p:spPr>
          <a:xfrm>
            <a:off x="4479362" y="2648668"/>
            <a:ext cx="407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crazy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F420C8C-7E61-DF6A-51EF-B4436F7704ED}"/>
              </a:ext>
            </a:extLst>
          </p:cNvPr>
          <p:cNvSpPr txBox="1"/>
          <p:nvPr/>
        </p:nvSpPr>
        <p:spPr>
          <a:xfrm>
            <a:off x="4479361" y="2921493"/>
            <a:ext cx="47339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fire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in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city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of</a:t>
            </a:r>
            <a:r>
              <a:rPr lang="hr-HR" sz="1900" i="1" dirty="0">
                <a:solidFill>
                  <a:srgbClr val="30ACB6"/>
                </a:solidFill>
              </a:rPr>
              <a:t> Rome</a:t>
            </a:r>
          </a:p>
        </p:txBody>
      </p:sp>
    </p:spTree>
    <p:extLst>
      <p:ext uri="{BB962C8B-B14F-4D97-AF65-F5344CB8AC3E}">
        <p14:creationId xmlns:p14="http://schemas.microsoft.com/office/powerpoint/2010/main" val="41681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30813BA-651E-4A83-84B0-6198409E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30" y="0"/>
            <a:ext cx="8485940" cy="6858000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5541BC0C-4E61-C66C-C50E-6F2FF3AD0A86}"/>
              </a:ext>
            </a:extLst>
          </p:cNvPr>
          <p:cNvSpPr/>
          <p:nvPr/>
        </p:nvSpPr>
        <p:spPr>
          <a:xfrm>
            <a:off x="2674440" y="1325880"/>
            <a:ext cx="149370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CE654349-329C-553A-5CC5-27E92AAC1B34}"/>
              </a:ext>
            </a:extLst>
          </p:cNvPr>
          <p:cNvSpPr/>
          <p:nvPr/>
        </p:nvSpPr>
        <p:spPr>
          <a:xfrm>
            <a:off x="4373880" y="1988820"/>
            <a:ext cx="1196340" cy="2743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4C3110A5-1478-B942-7D3A-BAAE42A75898}"/>
              </a:ext>
            </a:extLst>
          </p:cNvPr>
          <p:cNvSpPr/>
          <p:nvPr/>
        </p:nvSpPr>
        <p:spPr>
          <a:xfrm>
            <a:off x="4282260" y="2575560"/>
            <a:ext cx="149370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FE2D3149-9B94-822F-CD27-20E6C4927F6F}"/>
              </a:ext>
            </a:extLst>
          </p:cNvPr>
          <p:cNvSpPr/>
          <p:nvPr/>
        </p:nvSpPr>
        <p:spPr>
          <a:xfrm>
            <a:off x="4282260" y="3192780"/>
            <a:ext cx="149370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C890D477-6606-F3B7-B898-7D9B2AA3EAC9}"/>
              </a:ext>
            </a:extLst>
          </p:cNvPr>
          <p:cNvSpPr/>
          <p:nvPr/>
        </p:nvSpPr>
        <p:spPr>
          <a:xfrm>
            <a:off x="2674440" y="3787140"/>
            <a:ext cx="238524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1A3751DD-0F23-11BF-B9F1-6B901EFE4FB4}"/>
              </a:ext>
            </a:extLst>
          </p:cNvPr>
          <p:cNvSpPr/>
          <p:nvPr/>
        </p:nvSpPr>
        <p:spPr>
          <a:xfrm>
            <a:off x="4358640" y="4431030"/>
            <a:ext cx="149370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7B4F153F-5F6E-3F01-B97D-EABFED7DBA38}"/>
              </a:ext>
            </a:extLst>
          </p:cNvPr>
          <p:cNvSpPr/>
          <p:nvPr/>
        </p:nvSpPr>
        <p:spPr>
          <a:xfrm>
            <a:off x="2674440" y="5009061"/>
            <a:ext cx="99840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AECF1365-668E-EC8D-EEC8-6161D253D41C}"/>
              </a:ext>
            </a:extLst>
          </p:cNvPr>
          <p:cNvSpPr/>
          <p:nvPr/>
        </p:nvSpPr>
        <p:spPr>
          <a:xfrm>
            <a:off x="4975860" y="5669280"/>
            <a:ext cx="166878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7A9A724C-ACB1-DC53-37A4-AE0AC8481B23}"/>
              </a:ext>
            </a:extLst>
          </p:cNvPr>
          <p:cNvSpPr/>
          <p:nvPr/>
        </p:nvSpPr>
        <p:spPr>
          <a:xfrm>
            <a:off x="4427220" y="6515100"/>
            <a:ext cx="1668780" cy="304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182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71CB792-AA9C-4E04-AEA3-18D5646C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667"/>
            <a:ext cx="12192000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F47CD1C-47EF-4DCE-9F03-47EFE944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58" y="2257740"/>
            <a:ext cx="5481484" cy="430538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FF1DE1D-0276-4FDA-8917-C9A27C81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92749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154C2DD-8A89-40A0-A95F-90395116E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09" y="19344"/>
            <a:ext cx="9434052" cy="683865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2FA856E-017C-4528-A019-539D825C8FC9}"/>
              </a:ext>
            </a:extLst>
          </p:cNvPr>
          <p:cNvSpPr txBox="1"/>
          <p:nvPr/>
        </p:nvSpPr>
        <p:spPr>
          <a:xfrm>
            <a:off x="275208" y="306606"/>
            <a:ext cx="346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workbook</a:t>
            </a:r>
            <a:r>
              <a:rPr lang="hr-HR" dirty="0"/>
              <a:t> p 61.</a:t>
            </a:r>
            <a:endParaRPr lang="en-GB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9CD0BFC-DC96-49C6-A622-566EFA8D0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25" y="0"/>
            <a:ext cx="5718375" cy="188179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2663E0D-461A-4DEA-9F82-0D37ACE1A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8" y="2563894"/>
            <a:ext cx="8567609" cy="335857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ADE14B4-BFE4-499F-AAD7-03BA8D289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98" y="5924420"/>
            <a:ext cx="11469701" cy="93358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D08613F-D470-7B4A-704A-69150DF04A6A}"/>
              </a:ext>
            </a:extLst>
          </p:cNvPr>
          <p:cNvSpPr txBox="1"/>
          <p:nvPr/>
        </p:nvSpPr>
        <p:spPr>
          <a:xfrm>
            <a:off x="1863526" y="2881918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30ACB6"/>
                </a:solidFill>
              </a:rPr>
              <a:t>Rome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B8CD22F-E77D-D7AE-6705-E0D863B4137B}"/>
              </a:ext>
            </a:extLst>
          </p:cNvPr>
          <p:cNvSpPr txBox="1"/>
          <p:nvPr/>
        </p:nvSpPr>
        <p:spPr>
          <a:xfrm>
            <a:off x="6473626" y="2881918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30ACB6"/>
                </a:solidFill>
              </a:rPr>
              <a:t>miles</a:t>
            </a:r>
            <a:endParaRPr lang="hr-HR" sz="3000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CF8B441-508D-0944-25E6-5F4E54E954E6}"/>
              </a:ext>
            </a:extLst>
          </p:cNvPr>
          <p:cNvSpPr txBox="1"/>
          <p:nvPr/>
        </p:nvSpPr>
        <p:spPr>
          <a:xfrm>
            <a:off x="3867917" y="3359249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30ACB6"/>
                </a:solidFill>
              </a:rPr>
              <a:t>money</a:t>
            </a:r>
            <a:endParaRPr lang="hr-HR" sz="3000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194BD83-69AA-1F2B-7692-2B63547E173B}"/>
              </a:ext>
            </a:extLst>
          </p:cNvPr>
          <p:cNvSpPr txBox="1"/>
          <p:nvPr/>
        </p:nvSpPr>
        <p:spPr>
          <a:xfrm>
            <a:off x="4133850" y="3846105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30ACB6"/>
                </a:solidFill>
              </a:rPr>
              <a:t>Pope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F518044-FC80-D0B9-B898-A1F3C792392C}"/>
              </a:ext>
            </a:extLst>
          </p:cNvPr>
          <p:cNvSpPr txBox="1"/>
          <p:nvPr/>
        </p:nvSpPr>
        <p:spPr>
          <a:xfrm>
            <a:off x="5233367" y="4343847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30ACB6"/>
                </a:solidFill>
              </a:rPr>
              <a:t>Palace</a:t>
            </a:r>
            <a:endParaRPr lang="hr-HR" sz="3000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6A1B134-CB59-DA55-AB4A-23F40FADCDB0}"/>
              </a:ext>
            </a:extLst>
          </p:cNvPr>
          <p:cNvSpPr txBox="1"/>
          <p:nvPr/>
        </p:nvSpPr>
        <p:spPr>
          <a:xfrm>
            <a:off x="4170434" y="4819677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30ACB6"/>
                </a:solidFill>
              </a:rPr>
              <a:t>libraries</a:t>
            </a:r>
            <a:endParaRPr lang="hr-HR" sz="3000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175BEA0-39FB-F399-1E54-FA95B2C23D90}"/>
              </a:ext>
            </a:extLst>
          </p:cNvPr>
          <p:cNvSpPr txBox="1"/>
          <p:nvPr/>
        </p:nvSpPr>
        <p:spPr>
          <a:xfrm>
            <a:off x="6807003" y="5314804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30ACB6"/>
                </a:solidFill>
              </a:rPr>
              <a:t>world</a:t>
            </a:r>
            <a:endParaRPr lang="hr-HR" sz="3000" dirty="0">
              <a:solidFill>
                <a:srgbClr val="30ACB6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49B7584-A255-C3D5-F6C4-8E41703788AC}"/>
              </a:ext>
            </a:extLst>
          </p:cNvPr>
          <p:cNvSpPr txBox="1"/>
          <p:nvPr/>
        </p:nvSpPr>
        <p:spPr>
          <a:xfrm>
            <a:off x="3950091" y="5736097"/>
            <a:ext cx="173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30ACB6"/>
                </a:solidFill>
              </a:rPr>
              <a:t>churches</a:t>
            </a:r>
            <a:endParaRPr lang="hr-HR" sz="3000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0B99FE7-1E41-427F-B092-32C932F2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67" y="0"/>
            <a:ext cx="9104466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BFDB5B5-0E0E-6714-88CD-03E133A10856}"/>
              </a:ext>
            </a:extLst>
          </p:cNvPr>
          <p:cNvSpPr txBox="1"/>
          <p:nvPr/>
        </p:nvSpPr>
        <p:spPr>
          <a:xfrm>
            <a:off x="2377879" y="112380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9EFDABA-2AFD-2FC8-53AF-1136E3678EDD}"/>
              </a:ext>
            </a:extLst>
          </p:cNvPr>
          <p:cNvSpPr txBox="1"/>
          <p:nvPr/>
        </p:nvSpPr>
        <p:spPr>
          <a:xfrm>
            <a:off x="5378254" y="112380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C51D445-D6B2-9821-2D12-C534BFC0A550}"/>
              </a:ext>
            </a:extLst>
          </p:cNvPr>
          <p:cNvSpPr txBox="1"/>
          <p:nvPr/>
        </p:nvSpPr>
        <p:spPr>
          <a:xfrm>
            <a:off x="5559228" y="163815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F2BF2FE-F712-63DC-B346-83B29F6CFCCB}"/>
              </a:ext>
            </a:extLst>
          </p:cNvPr>
          <p:cNvSpPr txBox="1"/>
          <p:nvPr/>
        </p:nvSpPr>
        <p:spPr>
          <a:xfrm>
            <a:off x="4016178" y="217155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2C31706-F0E2-C895-4D0E-CAD98A3F9406}"/>
              </a:ext>
            </a:extLst>
          </p:cNvPr>
          <p:cNvSpPr txBox="1"/>
          <p:nvPr/>
        </p:nvSpPr>
        <p:spPr>
          <a:xfrm>
            <a:off x="2377880" y="270495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282ACD8-04DE-5FB1-4D9F-4C2D67FCE01A}"/>
              </a:ext>
            </a:extLst>
          </p:cNvPr>
          <p:cNvSpPr txBox="1"/>
          <p:nvPr/>
        </p:nvSpPr>
        <p:spPr>
          <a:xfrm>
            <a:off x="2377879" y="324433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D943BCF-28B5-6AA8-E1DE-CBDA5DAC5749}"/>
              </a:ext>
            </a:extLst>
          </p:cNvPr>
          <p:cNvSpPr txBox="1"/>
          <p:nvPr/>
        </p:nvSpPr>
        <p:spPr>
          <a:xfrm>
            <a:off x="6096001" y="377773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67D2D47-7A3B-8966-1F50-40A1C0CC5345}"/>
              </a:ext>
            </a:extLst>
          </p:cNvPr>
          <p:cNvSpPr txBox="1"/>
          <p:nvPr/>
        </p:nvSpPr>
        <p:spPr>
          <a:xfrm>
            <a:off x="2495551" y="4327121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C356E0E-9898-E0C5-E9BA-1144CEA5BC56}"/>
              </a:ext>
            </a:extLst>
          </p:cNvPr>
          <p:cNvSpPr txBox="1"/>
          <p:nvPr/>
        </p:nvSpPr>
        <p:spPr>
          <a:xfrm>
            <a:off x="5022456" y="4307998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836C8C1-DCD5-47F6-C0CE-6C4FC2348DEB}"/>
              </a:ext>
            </a:extLst>
          </p:cNvPr>
          <p:cNvSpPr txBox="1"/>
          <p:nvPr/>
        </p:nvSpPr>
        <p:spPr>
          <a:xfrm>
            <a:off x="2377879" y="536486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6AED4FB-05A2-BD9F-086B-C1A5B231046B}"/>
              </a:ext>
            </a:extLst>
          </p:cNvPr>
          <p:cNvSpPr txBox="1"/>
          <p:nvPr/>
        </p:nvSpPr>
        <p:spPr>
          <a:xfrm>
            <a:off x="5827614" y="5376679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524BFA2-5FBD-D283-7B0C-B3055139C718}"/>
              </a:ext>
            </a:extLst>
          </p:cNvPr>
          <p:cNvSpPr txBox="1"/>
          <p:nvPr/>
        </p:nvSpPr>
        <p:spPr>
          <a:xfrm>
            <a:off x="5290842" y="5906943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Ø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2706B0E-5EFC-02BE-91F0-5B805E44554F}"/>
              </a:ext>
            </a:extLst>
          </p:cNvPr>
          <p:cNvSpPr txBox="1"/>
          <p:nvPr/>
        </p:nvSpPr>
        <p:spPr>
          <a:xfrm>
            <a:off x="3747792" y="1123804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92DB78A-4663-3185-D899-40E5714B4C45}"/>
              </a:ext>
            </a:extLst>
          </p:cNvPr>
          <p:cNvSpPr txBox="1"/>
          <p:nvPr/>
        </p:nvSpPr>
        <p:spPr>
          <a:xfrm>
            <a:off x="2763937" y="1654068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1DE5F97E-53CD-B975-74F4-1569F029F6C3}"/>
              </a:ext>
            </a:extLst>
          </p:cNvPr>
          <p:cNvSpPr txBox="1"/>
          <p:nvPr/>
        </p:nvSpPr>
        <p:spPr>
          <a:xfrm>
            <a:off x="2377879" y="2186913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6B1CF86F-78A5-848E-A570-471918CABB47}"/>
              </a:ext>
            </a:extLst>
          </p:cNvPr>
          <p:cNvSpPr txBox="1"/>
          <p:nvPr/>
        </p:nvSpPr>
        <p:spPr>
          <a:xfrm>
            <a:off x="3983137" y="2723376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3143574A-0A75-A436-DFB5-157D1DA5D506}"/>
              </a:ext>
            </a:extLst>
          </p:cNvPr>
          <p:cNvSpPr txBox="1"/>
          <p:nvPr/>
        </p:nvSpPr>
        <p:spPr>
          <a:xfrm>
            <a:off x="6422507" y="2729838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11B4C580-F8A6-4F3D-BD90-2745FE64354C}"/>
              </a:ext>
            </a:extLst>
          </p:cNvPr>
          <p:cNvSpPr txBox="1"/>
          <p:nvPr/>
        </p:nvSpPr>
        <p:spPr>
          <a:xfrm>
            <a:off x="4232473" y="3246477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0307671A-BD3B-E597-1EB6-3E3A80E91480}"/>
              </a:ext>
            </a:extLst>
          </p:cNvPr>
          <p:cNvSpPr txBox="1"/>
          <p:nvPr/>
        </p:nvSpPr>
        <p:spPr>
          <a:xfrm>
            <a:off x="2674840" y="3787259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37876BBD-6155-B226-34B9-F39E1DE4BA8C}"/>
              </a:ext>
            </a:extLst>
          </p:cNvPr>
          <p:cNvSpPr txBox="1"/>
          <p:nvPr/>
        </p:nvSpPr>
        <p:spPr>
          <a:xfrm>
            <a:off x="2476501" y="4858507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910DC857-DCF2-6945-7FC4-8D50727792D0}"/>
              </a:ext>
            </a:extLst>
          </p:cNvPr>
          <p:cNvSpPr txBox="1"/>
          <p:nvPr/>
        </p:nvSpPr>
        <p:spPr>
          <a:xfrm>
            <a:off x="4512071" y="4860448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9BEDF66C-604C-D851-C3E5-24DB24DAAB30}"/>
              </a:ext>
            </a:extLst>
          </p:cNvPr>
          <p:cNvSpPr txBox="1"/>
          <p:nvPr/>
        </p:nvSpPr>
        <p:spPr>
          <a:xfrm>
            <a:off x="6691486" y="4858507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E101CECE-BE5A-B945-27A5-36E7A38C478B}"/>
              </a:ext>
            </a:extLst>
          </p:cNvPr>
          <p:cNvSpPr txBox="1"/>
          <p:nvPr/>
        </p:nvSpPr>
        <p:spPr>
          <a:xfrm>
            <a:off x="2763937" y="5923148"/>
            <a:ext cx="53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30ACB6"/>
                </a:solidFill>
              </a:rPr>
              <a:t>the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21B43442-E980-3056-0D59-1AE9F60C8F33}"/>
              </a:ext>
            </a:extLst>
          </p:cNvPr>
          <p:cNvSpPr/>
          <p:nvPr/>
        </p:nvSpPr>
        <p:spPr>
          <a:xfrm>
            <a:off x="9196091" y="1152379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B3D6709C-C299-C29E-7DB0-6C9FEE680F8A}"/>
              </a:ext>
            </a:extLst>
          </p:cNvPr>
          <p:cNvSpPr/>
          <p:nvPr/>
        </p:nvSpPr>
        <p:spPr>
          <a:xfrm>
            <a:off x="9196091" y="1650786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58F5F329-717F-D8E6-DE1B-FB6ADB515A87}"/>
              </a:ext>
            </a:extLst>
          </p:cNvPr>
          <p:cNvSpPr/>
          <p:nvPr/>
        </p:nvSpPr>
        <p:spPr>
          <a:xfrm>
            <a:off x="10001628" y="2196221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824A1385-D91A-F0A7-8028-C66C1654A806}"/>
              </a:ext>
            </a:extLst>
          </p:cNvPr>
          <p:cNvSpPr/>
          <p:nvPr/>
        </p:nvSpPr>
        <p:spPr>
          <a:xfrm>
            <a:off x="10005546" y="2733078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886AC76B-D797-7E10-F8DA-84684E6082FB}"/>
              </a:ext>
            </a:extLst>
          </p:cNvPr>
          <p:cNvSpPr/>
          <p:nvPr/>
        </p:nvSpPr>
        <p:spPr>
          <a:xfrm>
            <a:off x="10005545" y="3269935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Elipsa 30">
            <a:extLst>
              <a:ext uri="{FF2B5EF4-FFF2-40B4-BE49-F238E27FC236}">
                <a16:creationId xmlns:a16="http://schemas.microsoft.com/office/drawing/2014/main" id="{860F9FCF-1101-D43F-0CFD-D3A21DDD748B}"/>
              </a:ext>
            </a:extLst>
          </p:cNvPr>
          <p:cNvSpPr/>
          <p:nvPr/>
        </p:nvSpPr>
        <p:spPr>
          <a:xfrm>
            <a:off x="9196090" y="3774043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Elipsa 31">
            <a:extLst>
              <a:ext uri="{FF2B5EF4-FFF2-40B4-BE49-F238E27FC236}">
                <a16:creationId xmlns:a16="http://schemas.microsoft.com/office/drawing/2014/main" id="{39E38AFF-3EA9-328C-AB48-209ACE668983}"/>
              </a:ext>
            </a:extLst>
          </p:cNvPr>
          <p:cNvSpPr/>
          <p:nvPr/>
        </p:nvSpPr>
        <p:spPr>
          <a:xfrm>
            <a:off x="9939040" y="4324263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Elipsa 32">
            <a:extLst>
              <a:ext uri="{FF2B5EF4-FFF2-40B4-BE49-F238E27FC236}">
                <a16:creationId xmlns:a16="http://schemas.microsoft.com/office/drawing/2014/main" id="{E91B1973-ECFD-E9FE-93A4-7407E1C7792C}"/>
              </a:ext>
            </a:extLst>
          </p:cNvPr>
          <p:cNvSpPr/>
          <p:nvPr/>
        </p:nvSpPr>
        <p:spPr>
          <a:xfrm>
            <a:off x="9990582" y="4900724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Elipsa 33">
            <a:extLst>
              <a:ext uri="{FF2B5EF4-FFF2-40B4-BE49-F238E27FC236}">
                <a16:creationId xmlns:a16="http://schemas.microsoft.com/office/drawing/2014/main" id="{07DF6D8C-3750-9E95-8779-DB47671F617F}"/>
              </a:ext>
            </a:extLst>
          </p:cNvPr>
          <p:cNvSpPr/>
          <p:nvPr/>
        </p:nvSpPr>
        <p:spPr>
          <a:xfrm>
            <a:off x="9200008" y="5424829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Elipsa 34">
            <a:extLst>
              <a:ext uri="{FF2B5EF4-FFF2-40B4-BE49-F238E27FC236}">
                <a16:creationId xmlns:a16="http://schemas.microsoft.com/office/drawing/2014/main" id="{6E18D4CE-76AC-2276-B55A-78880830B1FF}"/>
              </a:ext>
            </a:extLst>
          </p:cNvPr>
          <p:cNvSpPr/>
          <p:nvPr/>
        </p:nvSpPr>
        <p:spPr>
          <a:xfrm>
            <a:off x="9196090" y="5928677"/>
            <a:ext cx="589455" cy="36609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32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C67EC72-1103-458F-B7EB-A8FC873DD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07" y="0"/>
            <a:ext cx="7964786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745A216-95DB-75CF-FD25-B530694AE6DF}"/>
              </a:ext>
            </a:extLst>
          </p:cNvPr>
          <p:cNvSpPr txBox="1"/>
          <p:nvPr/>
        </p:nvSpPr>
        <p:spPr>
          <a:xfrm>
            <a:off x="2917820" y="1975196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….. </a:t>
            </a:r>
            <a:r>
              <a:rPr lang="hr-HR" i="1" dirty="0" err="1">
                <a:solidFill>
                  <a:srgbClr val="30ACB6"/>
                </a:solidFill>
              </a:rPr>
              <a:t>is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most </a:t>
            </a:r>
            <a:r>
              <a:rPr lang="hr-HR" i="1" dirty="0" err="1">
                <a:solidFill>
                  <a:srgbClr val="30ACB6"/>
                </a:solidFill>
              </a:rPr>
              <a:t>delicious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food</a:t>
            </a:r>
            <a:r>
              <a:rPr lang="hr-HR" i="1" dirty="0">
                <a:solidFill>
                  <a:srgbClr val="30ACB6"/>
                </a:solidFill>
              </a:rPr>
              <a:t>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DE01844-8D89-3E2A-2D9E-1B3E6B459601}"/>
              </a:ext>
            </a:extLst>
          </p:cNvPr>
          <p:cNvSpPr txBox="1"/>
          <p:nvPr/>
        </p:nvSpPr>
        <p:spPr>
          <a:xfrm>
            <a:off x="2916336" y="2753525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 </a:t>
            </a:r>
            <a:r>
              <a:rPr lang="hr-HR" i="1" dirty="0" err="1">
                <a:solidFill>
                  <a:srgbClr val="30ACB6"/>
                </a:solidFill>
              </a:rPr>
              <a:t>is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healthiest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drink</a:t>
            </a:r>
            <a:r>
              <a:rPr lang="hr-HR" i="1" dirty="0">
                <a:solidFill>
                  <a:srgbClr val="30ACB6"/>
                </a:solidFill>
              </a:rPr>
              <a:t>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616B3CC-B463-A9DA-53EA-FA0A68846879}"/>
              </a:ext>
            </a:extLst>
          </p:cNvPr>
          <p:cNvSpPr txBox="1"/>
          <p:nvPr/>
        </p:nvSpPr>
        <p:spPr>
          <a:xfrm>
            <a:off x="2856465" y="3531854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 </a:t>
            </a:r>
            <a:r>
              <a:rPr lang="hr-HR" i="1" dirty="0" err="1">
                <a:solidFill>
                  <a:srgbClr val="30ACB6"/>
                </a:solidFill>
              </a:rPr>
              <a:t>is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hardest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school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subject</a:t>
            </a:r>
            <a:r>
              <a:rPr lang="hr-HR" i="1" dirty="0">
                <a:solidFill>
                  <a:srgbClr val="30ACB6"/>
                </a:solidFill>
              </a:rPr>
              <a:t>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EDDAC94-ABC2-9896-3D24-3317F16ADC57}"/>
              </a:ext>
            </a:extLst>
          </p:cNvPr>
          <p:cNvSpPr txBox="1"/>
          <p:nvPr/>
        </p:nvSpPr>
        <p:spPr>
          <a:xfrm>
            <a:off x="2818365" y="4231932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 </a:t>
            </a:r>
            <a:r>
              <a:rPr lang="hr-HR" i="1" dirty="0" err="1">
                <a:solidFill>
                  <a:srgbClr val="30ACB6"/>
                </a:solidFill>
              </a:rPr>
              <a:t>is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most </a:t>
            </a:r>
            <a:r>
              <a:rPr lang="hr-HR" i="1" dirty="0" err="1">
                <a:solidFill>
                  <a:srgbClr val="30ACB6"/>
                </a:solidFill>
              </a:rPr>
              <a:t>interesting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media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344B5D2-E305-DC84-0636-3628F8E59D19}"/>
              </a:ext>
            </a:extLst>
          </p:cNvPr>
          <p:cNvSpPr txBox="1"/>
          <p:nvPr/>
        </p:nvSpPr>
        <p:spPr>
          <a:xfrm>
            <a:off x="2769379" y="5010261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 are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ugliest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animals</a:t>
            </a:r>
            <a:r>
              <a:rPr lang="hr-HR" i="1" dirty="0">
                <a:solidFill>
                  <a:srgbClr val="30ACB6"/>
                </a:solidFill>
              </a:rPr>
              <a:t>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28DFD09-B076-5CB5-65B2-68F7B23943C5}"/>
              </a:ext>
            </a:extLst>
          </p:cNvPr>
          <p:cNvSpPr txBox="1"/>
          <p:nvPr/>
        </p:nvSpPr>
        <p:spPr>
          <a:xfrm>
            <a:off x="2769379" y="5749464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 </a:t>
            </a:r>
            <a:r>
              <a:rPr lang="hr-HR" i="1" dirty="0" err="1">
                <a:solidFill>
                  <a:srgbClr val="30ACB6"/>
                </a:solidFill>
              </a:rPr>
              <a:t>is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most </a:t>
            </a:r>
            <a:r>
              <a:rPr lang="hr-HR" i="1" dirty="0" err="1">
                <a:solidFill>
                  <a:srgbClr val="30ACB6"/>
                </a:solidFill>
              </a:rPr>
              <a:t>expensive</a:t>
            </a:r>
            <a:r>
              <a:rPr lang="hr-HR" i="1" dirty="0">
                <a:solidFill>
                  <a:srgbClr val="30ACB6"/>
                </a:solidFill>
              </a:rPr>
              <a:t> gadget.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768ED7A-DCA2-3B2A-61B7-29E111334E36}"/>
              </a:ext>
            </a:extLst>
          </p:cNvPr>
          <p:cNvSpPr txBox="1"/>
          <p:nvPr/>
        </p:nvSpPr>
        <p:spPr>
          <a:xfrm>
            <a:off x="2716039" y="6488667"/>
            <a:ext cx="37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30ACB6"/>
                </a:solidFill>
              </a:rPr>
              <a:t>… are </a:t>
            </a:r>
            <a:r>
              <a:rPr lang="hr-HR" i="1" dirty="0" err="1">
                <a:solidFill>
                  <a:srgbClr val="30ACB6"/>
                </a:solidFill>
              </a:rPr>
              <a:t>the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funniest</a:t>
            </a:r>
            <a:r>
              <a:rPr lang="hr-HR" i="1" dirty="0">
                <a:solidFill>
                  <a:srgbClr val="30ACB6"/>
                </a:solidFill>
              </a:rPr>
              <a:t> </a:t>
            </a:r>
            <a:r>
              <a:rPr lang="hr-HR" i="1" dirty="0" err="1">
                <a:solidFill>
                  <a:srgbClr val="30ACB6"/>
                </a:solidFill>
              </a:rPr>
              <a:t>animals</a:t>
            </a:r>
            <a:r>
              <a:rPr lang="hr-HR" i="1" dirty="0">
                <a:solidFill>
                  <a:srgbClr val="30ACB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9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E28949C-F768-4490-97D3-87A3C0A35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31" y="0"/>
            <a:ext cx="9215937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46D4F6A-C360-EFE1-FEB5-9004A3E78761}"/>
              </a:ext>
            </a:extLst>
          </p:cNvPr>
          <p:cNvSpPr txBox="1"/>
          <p:nvPr/>
        </p:nvSpPr>
        <p:spPr>
          <a:xfrm>
            <a:off x="1892584" y="1171633"/>
            <a:ext cx="3778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oldest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person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my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family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is</a:t>
            </a:r>
            <a:r>
              <a:rPr lang="hr-HR" sz="2000" i="1" dirty="0">
                <a:solidFill>
                  <a:srgbClr val="30ACB6"/>
                </a:solidFill>
              </a:rPr>
              <a:t>…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CDE5F8E-C92C-6431-2F5F-B5DE16EAE228}"/>
              </a:ext>
            </a:extLst>
          </p:cNvPr>
          <p:cNvSpPr txBox="1"/>
          <p:nvPr/>
        </p:nvSpPr>
        <p:spPr>
          <a:xfrm>
            <a:off x="1892584" y="2120669"/>
            <a:ext cx="583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most </a:t>
            </a:r>
            <a:r>
              <a:rPr lang="hr-HR" sz="2000" i="1" dirty="0" err="1">
                <a:solidFill>
                  <a:srgbClr val="30ACB6"/>
                </a:solidFill>
              </a:rPr>
              <a:t>difficult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school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subject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is</a:t>
            </a:r>
            <a:r>
              <a:rPr lang="hr-HR" sz="2000" i="1" dirty="0">
                <a:solidFill>
                  <a:srgbClr val="30ACB6"/>
                </a:solidFill>
              </a:rPr>
              <a:t>…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EF8F839-83FD-D37E-CD5A-3E165E17A69A}"/>
              </a:ext>
            </a:extLst>
          </p:cNvPr>
          <p:cNvSpPr txBox="1"/>
          <p:nvPr/>
        </p:nvSpPr>
        <p:spPr>
          <a:xfrm>
            <a:off x="1892583" y="3105553"/>
            <a:ext cx="503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nicest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teacher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my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school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is</a:t>
            </a:r>
            <a:r>
              <a:rPr lang="hr-HR" sz="2000" i="1" dirty="0">
                <a:solidFill>
                  <a:srgbClr val="30ACB6"/>
                </a:solidFill>
              </a:rPr>
              <a:t>… 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2BCC3E5-9B03-DED0-6BF7-05116C205D99}"/>
              </a:ext>
            </a:extLst>
          </p:cNvPr>
          <p:cNvSpPr txBox="1"/>
          <p:nvPr/>
        </p:nvSpPr>
        <p:spPr>
          <a:xfrm>
            <a:off x="1892584" y="4083510"/>
            <a:ext cx="519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most </a:t>
            </a:r>
            <a:r>
              <a:rPr lang="hr-HR" sz="2000" i="1" dirty="0" err="1">
                <a:solidFill>
                  <a:srgbClr val="30ACB6"/>
                </a:solidFill>
              </a:rPr>
              <a:t>boring</a:t>
            </a:r>
            <a:r>
              <a:rPr lang="hr-HR" sz="2000" i="1" dirty="0">
                <a:solidFill>
                  <a:srgbClr val="30ACB6"/>
                </a:solidFill>
              </a:rPr>
              <a:t> TV </a:t>
            </a:r>
            <a:r>
              <a:rPr lang="hr-HR" sz="2000" i="1" dirty="0" err="1">
                <a:solidFill>
                  <a:srgbClr val="30ACB6"/>
                </a:solidFill>
              </a:rPr>
              <a:t>programme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is</a:t>
            </a:r>
            <a:r>
              <a:rPr lang="hr-HR" sz="2000" i="1" dirty="0">
                <a:solidFill>
                  <a:srgbClr val="30ACB6"/>
                </a:solidFill>
              </a:rPr>
              <a:t>…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C070FDE-0408-472E-B815-82724C1FC50E}"/>
              </a:ext>
            </a:extLst>
          </p:cNvPr>
          <p:cNvSpPr txBox="1"/>
          <p:nvPr/>
        </p:nvSpPr>
        <p:spPr>
          <a:xfrm>
            <a:off x="1892584" y="5056791"/>
            <a:ext cx="3778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funniest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pupis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my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class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is</a:t>
            </a:r>
            <a:r>
              <a:rPr lang="hr-HR" sz="2000" i="1" dirty="0">
                <a:solidFill>
                  <a:srgbClr val="30ACB6"/>
                </a:solidFill>
              </a:rPr>
              <a:t>…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C8010A7-FC30-6DA7-3B8A-FDE0727AC904}"/>
              </a:ext>
            </a:extLst>
          </p:cNvPr>
          <p:cNvSpPr txBox="1"/>
          <p:nvPr/>
        </p:nvSpPr>
        <p:spPr>
          <a:xfrm>
            <a:off x="1892582" y="6007271"/>
            <a:ext cx="4639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most </a:t>
            </a:r>
            <a:r>
              <a:rPr lang="hr-HR" sz="2000" i="1" dirty="0" err="1">
                <a:solidFill>
                  <a:srgbClr val="30ACB6"/>
                </a:solidFill>
              </a:rPr>
              <a:t>important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thing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life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is</a:t>
            </a:r>
            <a:r>
              <a:rPr lang="hr-HR" sz="2000" i="1" dirty="0">
                <a:solidFill>
                  <a:srgbClr val="30ACB6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361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B23DAFC-2746-4E42-9249-338C2C95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92" y="0"/>
            <a:ext cx="10239016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8CB2047-EB96-DA01-117F-F955478FCC5D}"/>
              </a:ext>
            </a:extLst>
          </p:cNvPr>
          <p:cNvSpPr txBox="1"/>
          <p:nvPr/>
        </p:nvSpPr>
        <p:spPr>
          <a:xfrm>
            <a:off x="1329199" y="2221404"/>
            <a:ext cx="8182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easy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E1EC57C-776A-04B3-C6E4-55BFD21CC51F}"/>
              </a:ext>
            </a:extLst>
          </p:cNvPr>
          <p:cNvSpPr txBox="1"/>
          <p:nvPr/>
        </p:nvSpPr>
        <p:spPr>
          <a:xfrm>
            <a:off x="1270469" y="6414294"/>
            <a:ext cx="21275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modern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2F596E7-0677-4C47-6B61-CDE08D4729B4}"/>
              </a:ext>
            </a:extLst>
          </p:cNvPr>
          <p:cNvSpPr txBox="1"/>
          <p:nvPr/>
        </p:nvSpPr>
        <p:spPr>
          <a:xfrm>
            <a:off x="7501399" y="2240454"/>
            <a:ext cx="18088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easiest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FCC27B8-E12C-213D-F22C-4D893723EBF3}"/>
              </a:ext>
            </a:extLst>
          </p:cNvPr>
          <p:cNvSpPr txBox="1"/>
          <p:nvPr/>
        </p:nvSpPr>
        <p:spPr>
          <a:xfrm>
            <a:off x="1338724" y="2672800"/>
            <a:ext cx="12520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famous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97BBB56-6BA6-6DA6-8B94-4D1A4BF4E6AB}"/>
              </a:ext>
            </a:extLst>
          </p:cNvPr>
          <p:cNvSpPr txBox="1"/>
          <p:nvPr/>
        </p:nvSpPr>
        <p:spPr>
          <a:xfrm>
            <a:off x="4491499" y="2672800"/>
            <a:ext cx="16045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more </a:t>
            </a:r>
            <a:r>
              <a:rPr lang="hr-HR" sz="1900" i="1" dirty="0" err="1">
                <a:solidFill>
                  <a:srgbClr val="30ACB6"/>
                </a:solidFill>
              </a:rPr>
              <a:t>famous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125ECAB-0BA9-48C1-8A3B-4450ACA833A4}"/>
              </a:ext>
            </a:extLst>
          </p:cNvPr>
          <p:cNvSpPr txBox="1"/>
          <p:nvPr/>
        </p:nvSpPr>
        <p:spPr>
          <a:xfrm>
            <a:off x="1296002" y="3124196"/>
            <a:ext cx="6520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bad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E38BCB7-CBE0-2099-9FB5-B4D3CFACD381}"/>
              </a:ext>
            </a:extLst>
          </p:cNvPr>
          <p:cNvSpPr txBox="1"/>
          <p:nvPr/>
        </p:nvSpPr>
        <p:spPr>
          <a:xfrm>
            <a:off x="7501398" y="3124196"/>
            <a:ext cx="18088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worst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1792A60-F87E-F021-4269-5D5FC979A410}"/>
              </a:ext>
            </a:extLst>
          </p:cNvPr>
          <p:cNvSpPr txBox="1"/>
          <p:nvPr/>
        </p:nvSpPr>
        <p:spPr>
          <a:xfrm>
            <a:off x="1338724" y="3895945"/>
            <a:ext cx="6520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big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EC03608-3B2C-2808-DDF8-7926CE0390E2}"/>
              </a:ext>
            </a:extLst>
          </p:cNvPr>
          <p:cNvSpPr txBox="1"/>
          <p:nvPr/>
        </p:nvSpPr>
        <p:spPr>
          <a:xfrm>
            <a:off x="4491499" y="3508917"/>
            <a:ext cx="12512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cheaper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63D84CF4-AAD4-2097-C72E-0635CDA2773C}"/>
              </a:ext>
            </a:extLst>
          </p:cNvPr>
          <p:cNvSpPr txBox="1"/>
          <p:nvPr/>
        </p:nvSpPr>
        <p:spPr>
          <a:xfrm>
            <a:off x="7501397" y="3469180"/>
            <a:ext cx="20305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cheapest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D7B70DD6-18CF-D69C-DEEF-81B7057301E6}"/>
              </a:ext>
            </a:extLst>
          </p:cNvPr>
          <p:cNvSpPr txBox="1"/>
          <p:nvPr/>
        </p:nvSpPr>
        <p:spPr>
          <a:xfrm>
            <a:off x="4491499" y="3893638"/>
            <a:ext cx="10142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bigger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D0864ABA-8E20-B3B6-4C3B-2F250E7AFE20}"/>
              </a:ext>
            </a:extLst>
          </p:cNvPr>
          <p:cNvSpPr txBox="1"/>
          <p:nvPr/>
        </p:nvSpPr>
        <p:spPr>
          <a:xfrm>
            <a:off x="4491499" y="4313185"/>
            <a:ext cx="20339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more </a:t>
            </a:r>
            <a:r>
              <a:rPr lang="hr-HR" sz="1900" i="1" dirty="0" err="1">
                <a:solidFill>
                  <a:srgbClr val="30ACB6"/>
                </a:solidFill>
              </a:rPr>
              <a:t>popular</a:t>
            </a:r>
            <a:r>
              <a:rPr lang="hr-HR" sz="1900" i="1" dirty="0">
                <a:solidFill>
                  <a:srgbClr val="30ACB6"/>
                </a:solidFill>
              </a:rPr>
              <a:t>	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475AA1B3-8D18-2060-DB91-72EBF88D34DA}"/>
              </a:ext>
            </a:extLst>
          </p:cNvPr>
          <p:cNvSpPr txBox="1"/>
          <p:nvPr/>
        </p:nvSpPr>
        <p:spPr>
          <a:xfrm>
            <a:off x="7501395" y="4313186"/>
            <a:ext cx="22799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most </a:t>
            </a:r>
            <a:r>
              <a:rPr lang="hr-HR" sz="1900" i="1" dirty="0" err="1">
                <a:solidFill>
                  <a:srgbClr val="30ACB6"/>
                </a:solidFill>
              </a:rPr>
              <a:t>popular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4A6C0F48-9120-D49D-3E28-30BA59406464}"/>
              </a:ext>
            </a:extLst>
          </p:cNvPr>
          <p:cNvSpPr txBox="1"/>
          <p:nvPr/>
        </p:nvSpPr>
        <p:spPr>
          <a:xfrm>
            <a:off x="1296001" y="4734369"/>
            <a:ext cx="18281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pretty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6BA785CD-6C49-B98D-B0EE-F25234466E8B}"/>
              </a:ext>
            </a:extLst>
          </p:cNvPr>
          <p:cNvSpPr txBox="1"/>
          <p:nvPr/>
        </p:nvSpPr>
        <p:spPr>
          <a:xfrm>
            <a:off x="1296001" y="5149746"/>
            <a:ext cx="6520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far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4FF6EBBC-787F-85DD-DC55-E807F42EF73C}"/>
              </a:ext>
            </a:extLst>
          </p:cNvPr>
          <p:cNvSpPr txBox="1"/>
          <p:nvPr/>
        </p:nvSpPr>
        <p:spPr>
          <a:xfrm>
            <a:off x="7501396" y="5119090"/>
            <a:ext cx="15456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</a:t>
            </a:r>
            <a:r>
              <a:rPr lang="hr-HR" sz="1900" i="1" dirty="0" err="1">
                <a:solidFill>
                  <a:srgbClr val="30ACB6"/>
                </a:solidFill>
              </a:rPr>
              <a:t>furthest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1FBC22A-BF6C-87EC-41E9-B004E037B357}"/>
              </a:ext>
            </a:extLst>
          </p:cNvPr>
          <p:cNvSpPr txBox="1"/>
          <p:nvPr/>
        </p:nvSpPr>
        <p:spPr>
          <a:xfrm>
            <a:off x="4491498" y="5537960"/>
            <a:ext cx="2401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more </a:t>
            </a:r>
            <a:r>
              <a:rPr lang="hr-HR" sz="1900" i="1" dirty="0" err="1">
                <a:solidFill>
                  <a:srgbClr val="30ACB6"/>
                </a:solidFill>
              </a:rPr>
              <a:t>intelligent</a:t>
            </a:r>
            <a:r>
              <a:rPr lang="hr-HR" sz="1900" b="1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6B2E28FF-D9D6-A17A-E721-78A6FA4AB415}"/>
              </a:ext>
            </a:extLst>
          </p:cNvPr>
          <p:cNvSpPr txBox="1"/>
          <p:nvPr/>
        </p:nvSpPr>
        <p:spPr>
          <a:xfrm>
            <a:off x="7501395" y="5557010"/>
            <a:ext cx="23491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most </a:t>
            </a:r>
            <a:r>
              <a:rPr lang="hr-HR" sz="1900" i="1" dirty="0" err="1">
                <a:solidFill>
                  <a:srgbClr val="30ACB6"/>
                </a:solidFill>
              </a:rPr>
              <a:t>intelligent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5708F04F-3130-6A95-CD5E-AE8DB0C770A8}"/>
              </a:ext>
            </a:extLst>
          </p:cNvPr>
          <p:cNvSpPr txBox="1"/>
          <p:nvPr/>
        </p:nvSpPr>
        <p:spPr>
          <a:xfrm>
            <a:off x="1296000" y="5989356"/>
            <a:ext cx="24516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important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B46734BB-80BC-E6D6-F709-3FBB1DE4119B}"/>
              </a:ext>
            </a:extLst>
          </p:cNvPr>
          <p:cNvSpPr txBox="1"/>
          <p:nvPr/>
        </p:nvSpPr>
        <p:spPr>
          <a:xfrm>
            <a:off x="7501394" y="5994930"/>
            <a:ext cx="24516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the</a:t>
            </a:r>
            <a:r>
              <a:rPr lang="hr-HR" sz="1900" i="1" dirty="0">
                <a:solidFill>
                  <a:srgbClr val="30ACB6"/>
                </a:solidFill>
              </a:rPr>
              <a:t> most </a:t>
            </a:r>
            <a:r>
              <a:rPr lang="hr-HR" sz="1900" i="1" dirty="0" err="1">
                <a:solidFill>
                  <a:srgbClr val="30ACB6"/>
                </a:solidFill>
              </a:rPr>
              <a:t>important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9C6D5833-29A6-F313-0BD9-6918C3459AAD}"/>
              </a:ext>
            </a:extLst>
          </p:cNvPr>
          <p:cNvSpPr txBox="1"/>
          <p:nvPr/>
        </p:nvSpPr>
        <p:spPr>
          <a:xfrm>
            <a:off x="4491498" y="6411217"/>
            <a:ext cx="21275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more </a:t>
            </a:r>
            <a:r>
              <a:rPr lang="hr-HR" sz="1900" i="1" dirty="0" err="1">
                <a:solidFill>
                  <a:srgbClr val="30ACB6"/>
                </a:solidFill>
              </a:rPr>
              <a:t>modern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EBAB3E7-62EE-340E-48D5-89F1203DF17B}"/>
              </a:ext>
            </a:extLst>
          </p:cNvPr>
          <p:cNvSpPr txBox="1"/>
          <p:nvPr/>
        </p:nvSpPr>
        <p:spPr>
          <a:xfrm>
            <a:off x="4491498" y="4749813"/>
            <a:ext cx="18281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prettier</a:t>
            </a:r>
            <a:endParaRPr lang="hr-HR" sz="19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A014A5-E36C-4E44-8753-0175AB57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32" y="0"/>
            <a:ext cx="9553669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EED84EE-6FB2-3A2D-CA70-6F5CA76484CF}"/>
              </a:ext>
            </a:extLst>
          </p:cNvPr>
          <p:cNvSpPr txBox="1"/>
          <p:nvPr/>
        </p:nvSpPr>
        <p:spPr>
          <a:xfrm>
            <a:off x="5253499" y="2249979"/>
            <a:ext cx="17430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fate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93FCB5D-2876-7E5C-D180-6AD5D607A717}"/>
              </a:ext>
            </a:extLst>
          </p:cNvPr>
          <p:cNvSpPr txBox="1"/>
          <p:nvPr/>
        </p:nvSpPr>
        <p:spPr>
          <a:xfrm>
            <a:off x="2891299" y="3110954"/>
            <a:ext cx="25396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amuse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BC5B2B7-3D38-85D6-3CF1-046CEE9A93A5}"/>
              </a:ext>
            </a:extLst>
          </p:cNvPr>
          <p:cNvSpPr txBox="1"/>
          <p:nvPr/>
        </p:nvSpPr>
        <p:spPr>
          <a:xfrm>
            <a:off x="5253499" y="3625304"/>
            <a:ext cx="179846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brutal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50963F8-4F95-B7FC-25A8-C730960E98C9}"/>
              </a:ext>
            </a:extLst>
          </p:cNvPr>
          <p:cNvSpPr txBox="1"/>
          <p:nvPr/>
        </p:nvSpPr>
        <p:spPr>
          <a:xfrm>
            <a:off x="1776874" y="4130129"/>
            <a:ext cx="19361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30ACB6"/>
                </a:solidFill>
              </a:rPr>
              <a:t>Lava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E415151-040E-2FA9-7C54-1FD921E0C496}"/>
              </a:ext>
            </a:extLst>
          </p:cNvPr>
          <p:cNvSpPr txBox="1"/>
          <p:nvPr/>
        </p:nvSpPr>
        <p:spPr>
          <a:xfrm>
            <a:off x="2102874" y="4663529"/>
            <a:ext cx="21781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emperor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066102C-1B33-CF0D-73F3-D055F93D9462}"/>
              </a:ext>
            </a:extLst>
          </p:cNvPr>
          <p:cNvSpPr txBox="1"/>
          <p:nvPr/>
        </p:nvSpPr>
        <p:spPr>
          <a:xfrm>
            <a:off x="2112398" y="5177879"/>
            <a:ext cx="23972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ancient</a:t>
            </a:r>
            <a:endParaRPr lang="hr-HR" sz="19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83FC0D6-18AB-A1A4-7992-A1BB4A9CC915}"/>
              </a:ext>
            </a:extLst>
          </p:cNvPr>
          <p:cNvSpPr txBox="1"/>
          <p:nvPr/>
        </p:nvSpPr>
        <p:spPr>
          <a:xfrm>
            <a:off x="4369823" y="6063704"/>
            <a:ext cx="195477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 err="1">
                <a:solidFill>
                  <a:srgbClr val="30ACB6"/>
                </a:solidFill>
              </a:rPr>
              <a:t>warriors</a:t>
            </a:r>
            <a:endParaRPr lang="hr-HR" sz="19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7BE2A7CB-643E-FEBB-9C6D-6B89553E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88" y="470837"/>
            <a:ext cx="7587590" cy="5621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3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E3DE494-B372-49C6-9F04-D156A86AC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4" y="0"/>
            <a:ext cx="1004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BDDBFDD-7A1E-F5FF-0A87-0A92C4FA8D60}"/>
              </a:ext>
            </a:extLst>
          </p:cNvPr>
          <p:cNvSpPr txBox="1"/>
          <p:nvPr/>
        </p:nvSpPr>
        <p:spPr>
          <a:xfrm>
            <a:off x="1653167" y="3429000"/>
            <a:ext cx="888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https://www.e-sfera.hr/dodatni-digitalni-sadrzaji/18299b02-90a3-40e1-abee-e590e64c1ab6/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20668ED-F379-4982-8DCC-50E157BC9C94}"/>
              </a:ext>
            </a:extLst>
          </p:cNvPr>
          <p:cNvSpPr txBox="1"/>
          <p:nvPr/>
        </p:nvSpPr>
        <p:spPr>
          <a:xfrm>
            <a:off x="2990477" y="3017569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hr-HR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AND LEARN</a:t>
            </a:r>
            <a:r>
              <a:rPr kumimoji="0" lang="hr-HR" sz="20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hr-HR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3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CE2AF1-4392-7E24-4B69-1C77DFF48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502"/>
          <a:stretch/>
        </p:blipFill>
        <p:spPr>
          <a:xfrm>
            <a:off x="1580225" y="424989"/>
            <a:ext cx="8854784" cy="616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DF148-2494-CDB6-4316-AD1A15CA0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72" y="2823099"/>
            <a:ext cx="460963" cy="7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AEC51C50-3C78-4A2F-8618-59B834962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9" y="211779"/>
            <a:ext cx="7165179" cy="66242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F2C713A-83E0-4EF4-9766-A5F2342FC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03"/>
          <a:stretch/>
        </p:blipFill>
        <p:spPr>
          <a:xfrm>
            <a:off x="7589316" y="1861963"/>
            <a:ext cx="4279770" cy="466965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F3C2D7F-9F79-66B2-0CD2-902C6861726E}"/>
              </a:ext>
            </a:extLst>
          </p:cNvPr>
          <p:cNvSpPr txBox="1"/>
          <p:nvPr/>
        </p:nvSpPr>
        <p:spPr>
          <a:xfrm>
            <a:off x="8406957" y="5382147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1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DA33C15-0415-9F5E-7E0C-1AE9AAD55A8F}"/>
              </a:ext>
            </a:extLst>
          </p:cNvPr>
          <p:cNvSpPr txBox="1"/>
          <p:nvPr/>
        </p:nvSpPr>
        <p:spPr>
          <a:xfrm>
            <a:off x="8378597" y="2510862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2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A568DD4-1993-814E-A54E-CC561DB337D8}"/>
              </a:ext>
            </a:extLst>
          </p:cNvPr>
          <p:cNvSpPr txBox="1"/>
          <p:nvPr/>
        </p:nvSpPr>
        <p:spPr>
          <a:xfrm>
            <a:off x="8378596" y="3523899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3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171FBF3-23EB-8055-73BD-BAF24BA62C8C}"/>
              </a:ext>
            </a:extLst>
          </p:cNvPr>
          <p:cNvSpPr txBox="1"/>
          <p:nvPr/>
        </p:nvSpPr>
        <p:spPr>
          <a:xfrm>
            <a:off x="8406958" y="2899252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4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C0781C7-2F3E-F732-2BF9-7A4653590452}"/>
              </a:ext>
            </a:extLst>
          </p:cNvPr>
          <p:cNvSpPr txBox="1"/>
          <p:nvPr/>
        </p:nvSpPr>
        <p:spPr>
          <a:xfrm>
            <a:off x="8406957" y="5106490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5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EC92B1B-31BB-FBD4-0A72-7065710A136D}"/>
              </a:ext>
            </a:extLst>
          </p:cNvPr>
          <p:cNvSpPr txBox="1"/>
          <p:nvPr/>
        </p:nvSpPr>
        <p:spPr>
          <a:xfrm>
            <a:off x="8378597" y="3176548"/>
            <a:ext cx="29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6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2F14E4A-EAC0-C436-E047-C53EF2DFAC77}"/>
              </a:ext>
            </a:extLst>
          </p:cNvPr>
          <p:cNvSpPr txBox="1"/>
          <p:nvPr/>
        </p:nvSpPr>
        <p:spPr>
          <a:xfrm>
            <a:off x="8378596" y="4148546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7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0CC236D-50EA-FD6D-10A4-01E521BB6CBB}"/>
              </a:ext>
            </a:extLst>
          </p:cNvPr>
          <p:cNvSpPr txBox="1"/>
          <p:nvPr/>
        </p:nvSpPr>
        <p:spPr>
          <a:xfrm>
            <a:off x="8406957" y="3842234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8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AC794E7-603C-2A67-A656-3ED48CF599BC}"/>
              </a:ext>
            </a:extLst>
          </p:cNvPr>
          <p:cNvSpPr txBox="1"/>
          <p:nvPr/>
        </p:nvSpPr>
        <p:spPr>
          <a:xfrm>
            <a:off x="8412070" y="4457591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9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2CBE460-3E1B-1B8B-5878-0696EDB1FEE1}"/>
              </a:ext>
            </a:extLst>
          </p:cNvPr>
          <p:cNvSpPr txBox="1"/>
          <p:nvPr/>
        </p:nvSpPr>
        <p:spPr>
          <a:xfrm>
            <a:off x="8302299" y="4779481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30ACB6"/>
                </a:solidFill>
              </a:rPr>
              <a:t>10</a:t>
            </a:r>
          </a:p>
        </p:txBody>
      </p:sp>
      <p:pic>
        <p:nvPicPr>
          <p:cNvPr id="16" name="Slika 8">
            <a:extLst>
              <a:ext uri="{FF2B5EF4-FFF2-40B4-BE49-F238E27FC236}">
                <a16:creationId xmlns:a16="http://schemas.microsoft.com/office/drawing/2014/main" id="{1A73EA36-21E7-6711-91F3-87F6A8FED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73" b="72323"/>
          <a:stretch/>
        </p:blipFill>
        <p:spPr>
          <a:xfrm>
            <a:off x="7350711" y="423240"/>
            <a:ext cx="3555507" cy="129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EBD8DA7-A534-4FD3-9FE3-2C92539C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4636"/>
            <a:ext cx="12192000" cy="38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45AF6E-6EA7-4AAA-A37E-FA8F32C0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9" y="1085523"/>
            <a:ext cx="11079121" cy="4686954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03C66B65-AE9E-D36D-0A74-5A3575C10543}"/>
              </a:ext>
            </a:extLst>
          </p:cNvPr>
          <p:cNvSpPr/>
          <p:nvPr/>
        </p:nvSpPr>
        <p:spPr>
          <a:xfrm>
            <a:off x="10865940" y="2720340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CAAFC8ED-A524-2CD6-53A7-6CD39CEC4387}"/>
              </a:ext>
            </a:extLst>
          </p:cNvPr>
          <p:cNvSpPr/>
          <p:nvPr/>
        </p:nvSpPr>
        <p:spPr>
          <a:xfrm>
            <a:off x="10865940" y="3108960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23B1008C-2A3A-B1B8-923C-9A51284B7299}"/>
              </a:ext>
            </a:extLst>
          </p:cNvPr>
          <p:cNvSpPr/>
          <p:nvPr/>
        </p:nvSpPr>
        <p:spPr>
          <a:xfrm>
            <a:off x="10904040" y="3505200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254F295D-E7AE-7EC4-A3A2-8D12AF02A8D5}"/>
              </a:ext>
            </a:extLst>
          </p:cNvPr>
          <p:cNvSpPr/>
          <p:nvPr/>
        </p:nvSpPr>
        <p:spPr>
          <a:xfrm>
            <a:off x="10865940" y="3853978"/>
            <a:ext cx="769620" cy="304800"/>
          </a:xfrm>
          <a:prstGeom prst="ellipse">
            <a:avLst/>
          </a:prstGeom>
          <a:noFill/>
          <a:ln w="38100">
            <a:solidFill>
              <a:srgbClr val="C00000">
                <a:alpha val="99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BF2644E5-614F-DC95-A0FC-CFB171C947DF}"/>
              </a:ext>
            </a:extLst>
          </p:cNvPr>
          <p:cNvSpPr/>
          <p:nvPr/>
        </p:nvSpPr>
        <p:spPr>
          <a:xfrm>
            <a:off x="10865940" y="4250218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6FF4B9D7-B37E-12EB-6612-0537EC34622E}"/>
              </a:ext>
            </a:extLst>
          </p:cNvPr>
          <p:cNvSpPr/>
          <p:nvPr/>
        </p:nvSpPr>
        <p:spPr>
          <a:xfrm>
            <a:off x="10134420" y="4615107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93E2B307-DD61-0093-A6E1-32920B59CCA4}"/>
              </a:ext>
            </a:extLst>
          </p:cNvPr>
          <p:cNvSpPr/>
          <p:nvPr/>
        </p:nvSpPr>
        <p:spPr>
          <a:xfrm>
            <a:off x="10884990" y="5003727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B2AFF72A-FE2C-0104-5F0A-5D9A7EBB4843}"/>
              </a:ext>
            </a:extLst>
          </p:cNvPr>
          <p:cNvSpPr/>
          <p:nvPr/>
        </p:nvSpPr>
        <p:spPr>
          <a:xfrm>
            <a:off x="10096320" y="5360125"/>
            <a:ext cx="76962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81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F280212-616F-4E4F-A70C-9F4DB20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01" y="0"/>
            <a:ext cx="9172398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CB2CAF2-4EF8-0D01-22BF-FEF925DBC027}"/>
              </a:ext>
            </a:extLst>
          </p:cNvPr>
          <p:cNvSpPr txBox="1"/>
          <p:nvPr/>
        </p:nvSpPr>
        <p:spPr>
          <a:xfrm>
            <a:off x="9578340" y="73074"/>
            <a:ext cx="2552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100" dirty="0">
                <a:hlinkClick r:id="rId5"/>
              </a:rPr>
              <a:t>https://www.e-sfera.hr/dodatni-digitalni-sadrzaji/18299b02-90a3-40e1-abee-e590e64c1ab6/assets/audio/19-track_19.mp3</a:t>
            </a:r>
            <a:r>
              <a:rPr lang="hr-HR" sz="1100" dirty="0"/>
              <a:t> </a:t>
            </a:r>
          </a:p>
        </p:txBody>
      </p:sp>
      <p:pic>
        <p:nvPicPr>
          <p:cNvPr id="2" name="19-track_19">
            <a:hlinkClick r:id="" action="ppaction://media"/>
            <a:extLst>
              <a:ext uri="{FF2B5EF4-FFF2-40B4-BE49-F238E27FC236}">
                <a16:creationId xmlns:a16="http://schemas.microsoft.com/office/drawing/2014/main" id="{0EB9A44E-C7B0-21B6-5EBF-1AC4FC33A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1009" y="186082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BD53B1C-36B8-4239-9235-0AF44EE51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69" y="0"/>
            <a:ext cx="11392731" cy="544142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05B0CD2-5E92-39D6-354F-0247BC6495A6}"/>
              </a:ext>
            </a:extLst>
          </p:cNvPr>
          <p:cNvSpPr txBox="1"/>
          <p:nvPr/>
        </p:nvSpPr>
        <p:spPr>
          <a:xfrm>
            <a:off x="0" y="1242060"/>
            <a:ext cx="1699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>
                <a:hlinkClick r:id="rId5"/>
              </a:rPr>
              <a:t>https://www.e-sfera.hr/dodatni-digitalni-sadrzaji/18299b02-90a3-40e1-abee-e590e64c1ab6/assets/audio/20-track_20.mp3</a:t>
            </a:r>
            <a:r>
              <a:rPr lang="hr-HR" sz="1200" dirty="0"/>
              <a:t> </a:t>
            </a:r>
          </a:p>
        </p:txBody>
      </p:sp>
      <p:pic>
        <p:nvPicPr>
          <p:cNvPr id="2" name="20-track_20">
            <a:hlinkClick r:id="" action="ppaction://media"/>
            <a:extLst>
              <a:ext uri="{FF2B5EF4-FFF2-40B4-BE49-F238E27FC236}">
                <a16:creationId xmlns:a16="http://schemas.microsoft.com/office/drawing/2014/main" id="{7926FC06-B514-E4EE-F30B-B2EF84BF4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588" y="318531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88509E-DB5B-4862-83A9-1BD8F7953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4765"/>
            <a:ext cx="12192000" cy="273423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C04F714-5533-0D26-F2B0-CCC237F83441}"/>
              </a:ext>
            </a:extLst>
          </p:cNvPr>
          <p:cNvSpPr txBox="1"/>
          <p:nvPr/>
        </p:nvSpPr>
        <p:spPr>
          <a:xfrm>
            <a:off x="4890052" y="50989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>
                <a:hlinkClick r:id="rId5"/>
              </a:rPr>
              <a:t>https://www.e-sfera.hr/dodatni-digitalni-sadrzaji/18299b02-90a3-40e1-abee-e590e64c1ab6/assets/audio/27__lesson_13___how_can_you_call_an_emperor_crazy.mp3</a:t>
            </a:r>
            <a:r>
              <a:rPr lang="hr-HR" sz="1200" dirty="0"/>
              <a:t> </a:t>
            </a:r>
          </a:p>
        </p:txBody>
      </p:sp>
      <p:pic>
        <p:nvPicPr>
          <p:cNvPr id="2" name="27__lesson_13___how_can_you_call_an_emperor_crazy">
            <a:hlinkClick r:id="" action="ppaction://media"/>
            <a:extLst>
              <a:ext uri="{FF2B5EF4-FFF2-40B4-BE49-F238E27FC236}">
                <a16:creationId xmlns:a16="http://schemas.microsoft.com/office/drawing/2014/main" id="{6A7A9867-E89B-D1DB-BC09-E6BC92654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6425" y="4179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319</Words>
  <Application>Microsoft Office PowerPoint</Application>
  <PresentationFormat>Widescreen</PresentationFormat>
  <Paragraphs>98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sustava Office</vt:lpstr>
      <vt:lpstr>Unit 3: Lesson 12  Danger or thrill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137</cp:revision>
  <dcterms:created xsi:type="dcterms:W3CDTF">2021-09-01T06:25:32Z</dcterms:created>
  <dcterms:modified xsi:type="dcterms:W3CDTF">2023-01-30T12:19:49Z</dcterms:modified>
</cp:coreProperties>
</file>